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7F3106-6C0F-42CB-9565-26DE34A61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567031"/>
            <a:ext cx="8679915" cy="1257202"/>
          </a:xfrm>
        </p:spPr>
        <p:txBody>
          <a:bodyPr>
            <a:normAutofit/>
          </a:bodyPr>
          <a:lstStyle/>
          <a:p>
            <a:r>
              <a:rPr lang="fr-FR" sz="4000" dirty="0"/>
              <a:t>Programme de préparation physique individuelle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B7A8BF-B321-472D-9D2A-86A6E5AEA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906267"/>
            <a:ext cx="8673427" cy="565066"/>
          </a:xfrm>
        </p:spPr>
        <p:txBody>
          <a:bodyPr/>
          <a:lstStyle/>
          <a:p>
            <a:r>
              <a:rPr lang="fr-FR" dirty="0"/>
              <a:t>Saison 2021-2022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34D2BBA-79AD-4871-87E3-62993DCC1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3" y="245325"/>
            <a:ext cx="1266737" cy="149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0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AD3481B-76BF-4E30-8BD5-DCC3606278E7}"/>
              </a:ext>
            </a:extLst>
          </p:cNvPr>
          <p:cNvSpPr txBox="1"/>
          <p:nvPr/>
        </p:nvSpPr>
        <p:spPr>
          <a:xfrm>
            <a:off x="989902" y="582029"/>
            <a:ext cx="992417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Votre préparation physique individuelle se décompose sur 5 semaines. Elle peut être associée à</a:t>
            </a:r>
          </a:p>
          <a:p>
            <a:r>
              <a:rPr lang="fr-FR" sz="1400" dirty="0"/>
              <a:t>une reprise de contact avec le ballon sous forme de jonglerie. Le footing se fait au rythme que vous voulez </a:t>
            </a:r>
          </a:p>
          <a:p>
            <a:endParaRPr lang="fr-FR" sz="1400" dirty="0"/>
          </a:p>
          <a:p>
            <a:r>
              <a:rPr lang="fr-FR" sz="1400" dirty="0"/>
              <a:t>Le « FARTLEK » est un mot barbare qui consiste à faire 20 ou 30 min de footing en échauffement puis</a:t>
            </a:r>
          </a:p>
          <a:p>
            <a:r>
              <a:rPr lang="fr-FR" sz="1400" dirty="0"/>
              <a:t>10, 15, 20 min de travail aléatoire avec accélérations (ce ne sont pas des sprints) :</a:t>
            </a:r>
          </a:p>
          <a:p>
            <a:r>
              <a:rPr lang="fr-FR" sz="1400" dirty="0"/>
              <a:t>Suivie d’une récupération qui doit être au minimum égale au temps de travail et ne doit pas</a:t>
            </a:r>
          </a:p>
          <a:p>
            <a:r>
              <a:rPr lang="fr-FR" sz="1400" dirty="0"/>
              <a:t>excéder 3 min</a:t>
            </a:r>
          </a:p>
          <a:p>
            <a:endParaRPr lang="fr-FR" sz="1400" dirty="0"/>
          </a:p>
          <a:p>
            <a:r>
              <a:rPr lang="fr-FR" sz="1400" dirty="0"/>
              <a:t> Pour mener à bien ses entrainements individuels vous devez vous munir d’une montre</a:t>
            </a:r>
          </a:p>
          <a:p>
            <a:r>
              <a:rPr lang="fr-FR" sz="1400" dirty="0"/>
              <a:t>chrono ou d’un téléphone pour les fractionnés. </a:t>
            </a:r>
          </a:p>
          <a:p>
            <a:endParaRPr lang="fr-FR" sz="1400" dirty="0"/>
          </a:p>
          <a:p>
            <a:r>
              <a:rPr lang="fr-FR" sz="1400" dirty="0"/>
              <a:t>-Les abdos doivent être une alternance d'exercice spécifique aux footballeurs : grands droits,</a:t>
            </a:r>
          </a:p>
          <a:p>
            <a:r>
              <a:rPr lang="fr-FR" sz="1400" dirty="0"/>
              <a:t>obliques, gainage. Je vous rappelle qu'il est primordial que vous vous hydratiez (de l’eau) au</a:t>
            </a:r>
          </a:p>
          <a:p>
            <a:r>
              <a:rPr lang="fr-FR" sz="1400" dirty="0"/>
              <a:t>maximum et respectiez au mieux les intervalles de récupération. Ce programme est un conseil qui peut</a:t>
            </a:r>
          </a:p>
          <a:p>
            <a:r>
              <a:rPr lang="fr-FR" sz="1400" dirty="0"/>
              <a:t>être utilisé partout (même en vacances).</a:t>
            </a:r>
          </a:p>
          <a:p>
            <a:r>
              <a:rPr lang="fr-FR" sz="1400" dirty="0"/>
              <a:t>-Eviter de courir sous une grande chaleur </a:t>
            </a:r>
          </a:p>
          <a:p>
            <a:r>
              <a:rPr lang="fr-FR" sz="1400" dirty="0"/>
              <a:t>-Les étirements sont d’une grande importance afin d’éviter des problèmes musculaires</a:t>
            </a:r>
          </a:p>
          <a:p>
            <a:r>
              <a:rPr lang="fr-FR" sz="1400" dirty="0"/>
              <a:t>-Eviter les kilos en trop et les excès ( alimentation saine et hygiène de vie ) </a:t>
            </a:r>
          </a:p>
          <a:p>
            <a:endParaRPr lang="fr-FR" sz="1400" dirty="0"/>
          </a:p>
          <a:p>
            <a:r>
              <a:rPr lang="fr-FR" sz="1400" dirty="0"/>
              <a:t>La période de préparation physique d’avant saison est très importante, elle conditionne votre</a:t>
            </a:r>
          </a:p>
          <a:p>
            <a:r>
              <a:rPr lang="fr-FR" sz="1400" dirty="0"/>
              <a:t>année de compétition. Plus un joueur est prêt physiquement, meilleur il sera,</a:t>
            </a:r>
          </a:p>
          <a:p>
            <a:endParaRPr lang="fr-FR" sz="1400" dirty="0"/>
          </a:p>
          <a:p>
            <a:r>
              <a:rPr lang="fr-FR" sz="1400" dirty="0"/>
              <a:t>N’oubliez pas que :</a:t>
            </a:r>
          </a:p>
          <a:p>
            <a:r>
              <a:rPr lang="fr-FR" sz="1400" dirty="0"/>
              <a:t>- L’on perd l’intégralité du bénéfice des efforts antérieurement fournis après 15 jours d’arrêt</a:t>
            </a:r>
          </a:p>
          <a:p>
            <a:r>
              <a:rPr lang="fr-FR" sz="1400" dirty="0"/>
              <a:t>- Il faut 6 a 8 semaines pour remettre un joueur en condition </a:t>
            </a:r>
          </a:p>
          <a:p>
            <a:r>
              <a:rPr lang="fr-FR" sz="1400" dirty="0"/>
              <a:t>- Il faut 3 mois pour retrouver le rythme de la compétition </a:t>
            </a:r>
          </a:p>
        </p:txBody>
      </p:sp>
    </p:spTree>
    <p:extLst>
      <p:ext uri="{BB962C8B-B14F-4D97-AF65-F5344CB8AC3E}">
        <p14:creationId xmlns:p14="http://schemas.microsoft.com/office/powerpoint/2010/main" val="396910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A69A55-FB12-41F0-AC9B-CA1E4ED2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Semaine  du 31 mai au 06 juin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3B0850-7586-44B9-A583-10C19059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060" y="360726"/>
            <a:ext cx="6585357" cy="5981351"/>
          </a:xfrm>
        </p:spPr>
        <p:txBody>
          <a:bodyPr>
            <a:normAutofit/>
          </a:bodyPr>
          <a:lstStyle/>
          <a:p>
            <a:r>
              <a:rPr lang="fr-FR" sz="1050" dirty="0"/>
              <a:t>LUNDI : Footing de 30min à allure régulière.( 2x15 min avec 3 min de </a:t>
            </a:r>
            <a:r>
              <a:rPr lang="fr-FR" sz="1050" dirty="0" err="1"/>
              <a:t>recuperation</a:t>
            </a:r>
            <a:r>
              <a:rPr lang="fr-FR" sz="1050" dirty="0"/>
              <a:t>)</a:t>
            </a:r>
          </a:p>
          <a:p>
            <a:pPr marL="0" indent="0">
              <a:buNone/>
            </a:pPr>
            <a:r>
              <a:rPr lang="fr-FR" sz="1050" dirty="0"/>
              <a:t> *Renforcement musculaire (10min). </a:t>
            </a:r>
            <a:r>
              <a:rPr lang="pt-BR" sz="1050" dirty="0"/>
              <a:t>: </a:t>
            </a:r>
          </a:p>
          <a:p>
            <a:pPr marL="0" indent="0">
              <a:buNone/>
            </a:pPr>
            <a:r>
              <a:rPr lang="pt-BR" sz="1050" dirty="0"/>
              <a:t>3 x 30 abdos + 2 x 20 pompes</a:t>
            </a:r>
            <a:r>
              <a:rPr lang="fr-FR" sz="1050" dirty="0"/>
              <a:t>+ gainage</a:t>
            </a:r>
          </a:p>
          <a:p>
            <a:pPr marL="0" indent="0">
              <a:buNone/>
            </a:pPr>
            <a:r>
              <a:rPr lang="fr-FR" sz="1050" dirty="0"/>
              <a:t> *Étirements passifs ( 12 à 15 secondes)</a:t>
            </a:r>
          </a:p>
          <a:p>
            <a:endParaRPr lang="fr-FR" sz="1050" dirty="0"/>
          </a:p>
          <a:p>
            <a:r>
              <a:rPr lang="fr-FR" sz="1050" dirty="0"/>
              <a:t>MERCREDI  : Footing de 30min à allure régulière.  ( 2x15 min avec 3 min de récupération)</a:t>
            </a:r>
          </a:p>
          <a:p>
            <a:pPr marL="0" indent="0">
              <a:buNone/>
            </a:pPr>
            <a:r>
              <a:rPr lang="fr-FR" sz="1050" dirty="0"/>
              <a:t>  *Renforcement musculaire (10min). : </a:t>
            </a:r>
          </a:p>
          <a:p>
            <a:pPr marL="0" indent="0">
              <a:buNone/>
            </a:pPr>
            <a:r>
              <a:rPr lang="fr-FR" sz="1050" dirty="0"/>
              <a:t>3 x 30 abdos + 2 x 20 pompes+ gainage</a:t>
            </a:r>
          </a:p>
          <a:p>
            <a:pPr marL="0" indent="0">
              <a:buNone/>
            </a:pPr>
            <a:r>
              <a:rPr lang="fr-FR" sz="1050" dirty="0"/>
              <a:t> *Étirements passifs ( 12 à 15 secondes)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1050" dirty="0"/>
              <a:t>Vendredi : Footing de 40min (ou 2 x 20) à allure régulière.</a:t>
            </a:r>
          </a:p>
          <a:p>
            <a:pPr marL="0" indent="0">
              <a:buNone/>
            </a:pPr>
            <a:r>
              <a:rPr lang="fr-FR" sz="1050" dirty="0"/>
              <a:t> * Renforcement musculaire (10min). : </a:t>
            </a:r>
          </a:p>
          <a:p>
            <a:pPr marL="0" indent="0">
              <a:buNone/>
            </a:pPr>
            <a:r>
              <a:rPr lang="fr-FR" sz="1050" dirty="0"/>
              <a:t>3 x 30 abdos + 2 x 20 pompes+ gainage</a:t>
            </a:r>
          </a:p>
          <a:p>
            <a:pPr marL="0" indent="0">
              <a:buNone/>
            </a:pPr>
            <a:r>
              <a:rPr lang="fr-FR" sz="1050" dirty="0"/>
              <a:t> *Étirements passifs ( 12 à 15 secondes)</a:t>
            </a:r>
          </a:p>
          <a:p>
            <a:pPr marL="0" indent="0">
              <a:buNone/>
            </a:pPr>
            <a:endParaRPr lang="fr-FR" sz="1400" dirty="0"/>
          </a:p>
          <a:p>
            <a:endParaRPr lang="fr-FR" sz="1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107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1D681-7EA7-4659-96D0-29C05856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Semaine du 7 au 13 juin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F8034B-0370-4B6D-A716-A013EFB1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951" y="385893"/>
            <a:ext cx="6316592" cy="5372300"/>
          </a:xfrm>
        </p:spPr>
        <p:txBody>
          <a:bodyPr>
            <a:normAutofit/>
          </a:bodyPr>
          <a:lstStyle/>
          <a:p>
            <a:r>
              <a:rPr lang="fr-FR" sz="1050" dirty="0"/>
              <a:t>LUNDI : Footing de 30min à allure régulière.</a:t>
            </a:r>
          </a:p>
          <a:p>
            <a:pPr marL="0" indent="0">
              <a:buNone/>
            </a:pPr>
            <a:r>
              <a:rPr lang="fr-FR" sz="1050" dirty="0"/>
              <a:t> *Renforcement musculaire (10min). : </a:t>
            </a:r>
          </a:p>
          <a:p>
            <a:pPr marL="0" indent="0">
              <a:buNone/>
            </a:pPr>
            <a:r>
              <a:rPr lang="fr-FR" sz="1050" dirty="0"/>
              <a:t>3 x 30 abdos + 2 x 20 pompes+ gainage</a:t>
            </a:r>
          </a:p>
          <a:p>
            <a:pPr marL="0" indent="0">
              <a:buNone/>
            </a:pPr>
            <a:r>
              <a:rPr lang="fr-FR" sz="1050" dirty="0"/>
              <a:t> *Étirements passifs ( 12 à 15 secondes)</a:t>
            </a:r>
          </a:p>
          <a:p>
            <a:endParaRPr lang="fr-FR" sz="1050" dirty="0"/>
          </a:p>
          <a:p>
            <a:r>
              <a:rPr lang="fr-FR" sz="1050" dirty="0"/>
              <a:t>MERCREDI  : Footing de 10 min à allure régulière. 10 min allure soutenue ,10 min à allure régulière </a:t>
            </a:r>
          </a:p>
          <a:p>
            <a:pPr marL="0" indent="0">
              <a:buNone/>
            </a:pPr>
            <a:r>
              <a:rPr lang="fr-FR" sz="1050" dirty="0"/>
              <a:t>*Renforcement musculaire (10min). : </a:t>
            </a:r>
          </a:p>
          <a:p>
            <a:pPr marL="0" indent="0">
              <a:buNone/>
            </a:pPr>
            <a:r>
              <a:rPr lang="fr-FR" sz="1050" dirty="0"/>
              <a:t>3 x 40 abdos + 2 x 25 pompes+ gainage</a:t>
            </a:r>
          </a:p>
          <a:p>
            <a:pPr marL="0" indent="0">
              <a:buNone/>
            </a:pPr>
            <a:r>
              <a:rPr lang="fr-FR" sz="1050" dirty="0"/>
              <a:t>*Étirements passifs ( 12 à 15 secondes)</a:t>
            </a:r>
          </a:p>
          <a:p>
            <a:endParaRPr lang="fr-FR" sz="1050" dirty="0"/>
          </a:p>
          <a:p>
            <a:r>
              <a:rPr lang="fr-FR" sz="1050" dirty="0"/>
              <a:t>Vendredi : Footing de 40min (ou 2 x 20) à allure régulière.</a:t>
            </a:r>
          </a:p>
          <a:p>
            <a:pPr marL="0" indent="0">
              <a:buNone/>
            </a:pPr>
            <a:r>
              <a:rPr lang="fr-FR" sz="1050" dirty="0"/>
              <a:t> * Renforcement musculaire (10min). : </a:t>
            </a:r>
          </a:p>
          <a:p>
            <a:pPr marL="0" indent="0">
              <a:buNone/>
            </a:pPr>
            <a:r>
              <a:rPr lang="fr-FR" sz="1050" dirty="0"/>
              <a:t>3 x 40 abdos + 2 x 25 pompes+ gainage</a:t>
            </a:r>
          </a:p>
          <a:p>
            <a:pPr marL="0" indent="0">
              <a:buNone/>
            </a:pPr>
            <a:r>
              <a:rPr lang="fr-FR" sz="1050" dirty="0"/>
              <a:t> *Étirements passifs ( 12 à 15 secondes)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113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0142A-D077-401D-9972-72770D8C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Semaine du 14 au 20 juin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DA9074-CC5E-4856-A803-A35769B5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506" y="796954"/>
            <a:ext cx="6694415" cy="5956183"/>
          </a:xfrm>
        </p:spPr>
        <p:txBody>
          <a:bodyPr>
            <a:normAutofit lnSpcReduction="10000"/>
          </a:bodyPr>
          <a:lstStyle/>
          <a:p>
            <a:r>
              <a:rPr lang="fr-FR" sz="1100" dirty="0"/>
              <a:t>LUNDI : Footing de 10 min à allure régulière. 10 min allure soutenue ,10 min à allure régulière </a:t>
            </a:r>
          </a:p>
          <a:p>
            <a:pPr marL="0" indent="0">
              <a:buNone/>
            </a:pPr>
            <a:r>
              <a:rPr lang="fr-FR" sz="1100" dirty="0"/>
              <a:t>*Renforcement musculaire (10min). : </a:t>
            </a:r>
          </a:p>
          <a:p>
            <a:pPr marL="0" indent="0">
              <a:buNone/>
            </a:pPr>
            <a:r>
              <a:rPr lang="fr-FR" sz="1100" dirty="0"/>
              <a:t>3 x 40 abdos + 2 x 25 pompes+ gainage</a:t>
            </a:r>
          </a:p>
          <a:p>
            <a:pPr marL="0" indent="0">
              <a:buNone/>
            </a:pPr>
            <a:r>
              <a:rPr lang="fr-FR" sz="1100" dirty="0"/>
              <a:t>*Étirements passifs ( 12 à 15 secondes)</a:t>
            </a:r>
          </a:p>
          <a:p>
            <a:endParaRPr lang="fr-FR" sz="1100" dirty="0"/>
          </a:p>
          <a:p>
            <a:r>
              <a:rPr lang="fr-FR" sz="1100" dirty="0"/>
              <a:t>MERCREDI  :Footing de 20min à allure régulière.</a:t>
            </a:r>
          </a:p>
          <a:p>
            <a:pPr marL="0" indent="0">
              <a:buNone/>
            </a:pPr>
            <a:r>
              <a:rPr lang="fr-FR" sz="1100" dirty="0"/>
              <a:t>+  8 fois 30s à allure soutenue + récupération de 30s à allure légère.</a:t>
            </a:r>
          </a:p>
          <a:p>
            <a:pPr marL="0" indent="0">
              <a:buNone/>
            </a:pPr>
            <a:r>
              <a:rPr lang="fr-FR" sz="1100" dirty="0"/>
              <a:t>  Footing de 10min à allure de récupération.</a:t>
            </a:r>
          </a:p>
          <a:p>
            <a:pPr marL="0" indent="0">
              <a:buNone/>
            </a:pPr>
            <a:r>
              <a:rPr lang="fr-FR" sz="1100" dirty="0"/>
              <a:t>*Renforcement musculaire (10min). : </a:t>
            </a:r>
          </a:p>
          <a:p>
            <a:pPr marL="0" indent="0">
              <a:buNone/>
            </a:pPr>
            <a:r>
              <a:rPr lang="fr-FR" sz="1100" dirty="0"/>
              <a:t>3 x 40 abdos + 2 x 25 pompes+ gainage</a:t>
            </a:r>
          </a:p>
          <a:p>
            <a:pPr marL="0" indent="0">
              <a:buNone/>
            </a:pPr>
            <a:r>
              <a:rPr lang="fr-FR" sz="1100" dirty="0"/>
              <a:t>*Étirements passifs ( 12 à 15 secondes)</a:t>
            </a:r>
          </a:p>
          <a:p>
            <a:endParaRPr lang="fr-FR" sz="1100" dirty="0"/>
          </a:p>
          <a:p>
            <a:r>
              <a:rPr lang="fr-FR" sz="1100" dirty="0"/>
              <a:t>Vendredi : Footing de 20min à allure régulière.</a:t>
            </a:r>
          </a:p>
          <a:p>
            <a:pPr marL="0" indent="0">
              <a:buNone/>
            </a:pPr>
            <a:r>
              <a:rPr lang="fr-FR" sz="1100" dirty="0"/>
              <a:t> + Enchainement de 15min allure progressive</a:t>
            </a:r>
          </a:p>
          <a:p>
            <a:pPr marL="0" indent="0">
              <a:buNone/>
            </a:pPr>
            <a:r>
              <a:rPr lang="fr-FR" sz="1100" dirty="0"/>
              <a:t> (5min à 12km/h - 5min à 13km/h - 5min à 13km/h).</a:t>
            </a:r>
          </a:p>
          <a:p>
            <a:pPr marL="0" indent="0">
              <a:buNone/>
            </a:pPr>
            <a:r>
              <a:rPr lang="fr-FR" sz="1100" dirty="0"/>
              <a:t> Footing de 10min à allure de récupération</a:t>
            </a:r>
          </a:p>
          <a:p>
            <a:pPr marL="0" indent="0">
              <a:buNone/>
            </a:pPr>
            <a:r>
              <a:rPr lang="fr-FR" sz="1100" dirty="0"/>
              <a:t>*Renforcement musculaire (10min). : </a:t>
            </a:r>
          </a:p>
          <a:p>
            <a:pPr marL="0" indent="0">
              <a:buNone/>
            </a:pPr>
            <a:r>
              <a:rPr lang="fr-FR" sz="1100" dirty="0"/>
              <a:t>3 x 40 abdos + 2 x 25 pompes+ gainage</a:t>
            </a:r>
          </a:p>
          <a:p>
            <a:pPr marL="0" indent="0">
              <a:buNone/>
            </a:pPr>
            <a:r>
              <a:rPr lang="fr-FR" sz="1100" dirty="0"/>
              <a:t>*Étirements passifs ( 12 à 15 secondes)</a:t>
            </a:r>
          </a:p>
          <a:p>
            <a:pPr marL="0" indent="0">
              <a:buNone/>
            </a:pPr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93018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1629F-2B35-44BC-B286-26B6C028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Semaine du 21 au 27 juin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037EC-CB09-4F59-925A-79B2FA727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672" y="494950"/>
            <a:ext cx="6425649" cy="5556858"/>
          </a:xfrm>
        </p:spPr>
        <p:txBody>
          <a:bodyPr>
            <a:normAutofit fontScale="70000" lnSpcReduction="20000"/>
          </a:bodyPr>
          <a:lstStyle/>
          <a:p>
            <a:r>
              <a:rPr lang="fr-FR" sz="1700" dirty="0"/>
              <a:t>LUNDI : Footing de 10 min à allure régulière. 15 min allure soutenue ,5 min à allure régulière </a:t>
            </a:r>
          </a:p>
          <a:p>
            <a:pPr marL="0" indent="0">
              <a:buNone/>
            </a:pPr>
            <a:r>
              <a:rPr lang="fr-FR" sz="1700" dirty="0"/>
              <a:t>*Renforcement musculaire (10min). : </a:t>
            </a:r>
          </a:p>
          <a:p>
            <a:pPr marL="0" indent="0">
              <a:buNone/>
            </a:pPr>
            <a:r>
              <a:rPr lang="fr-FR" sz="1700" dirty="0"/>
              <a:t>3 x 40 abdos + 2 x 25 pompes+ gainage</a:t>
            </a:r>
          </a:p>
          <a:p>
            <a:pPr marL="0" indent="0">
              <a:buNone/>
            </a:pPr>
            <a:r>
              <a:rPr lang="fr-FR" sz="1700" dirty="0"/>
              <a:t>*Étirements passifs ( 12 à 15 secondes)</a:t>
            </a:r>
          </a:p>
          <a:p>
            <a:endParaRPr lang="fr-FR" sz="1700" dirty="0"/>
          </a:p>
          <a:p>
            <a:r>
              <a:rPr lang="fr-FR" sz="1700" dirty="0"/>
              <a:t>MERCREDI  :Fartlek de 45 minutes, (course continue durant 30 minutes et changements de rythme durant les 15 dernières minutes, (20 sec toutes les 3 mins ) *Renforcement musculaire (10min). : </a:t>
            </a:r>
          </a:p>
          <a:p>
            <a:pPr marL="0" indent="0">
              <a:buNone/>
            </a:pPr>
            <a:r>
              <a:rPr lang="fr-FR" sz="1700" dirty="0"/>
              <a:t>  3 x 40 abdos + 2 x 25 pompes+ gainage</a:t>
            </a:r>
          </a:p>
          <a:p>
            <a:pPr marL="0" indent="0">
              <a:buNone/>
            </a:pPr>
            <a:r>
              <a:rPr lang="fr-FR" sz="1700" dirty="0"/>
              <a:t> *Étirements passifs ( 12 à 15 secondes)</a:t>
            </a:r>
          </a:p>
          <a:p>
            <a:endParaRPr lang="fr-FR" sz="1700" dirty="0"/>
          </a:p>
          <a:p>
            <a:r>
              <a:rPr lang="fr-FR" sz="1700" dirty="0"/>
              <a:t>Vendredi : Footing de 20 min à allure régulière.</a:t>
            </a:r>
          </a:p>
          <a:p>
            <a:pPr marL="0" indent="0">
              <a:buNone/>
            </a:pPr>
            <a:r>
              <a:rPr lang="fr-FR" sz="1700" dirty="0"/>
              <a:t> + Enchainement de 15min allure progressive</a:t>
            </a:r>
          </a:p>
          <a:p>
            <a:pPr marL="0" indent="0">
              <a:buNone/>
            </a:pPr>
            <a:r>
              <a:rPr lang="fr-FR" sz="1700" dirty="0"/>
              <a:t> (5min à 12km/h - 5min à 13km/h - 5min à 14km/h).</a:t>
            </a:r>
          </a:p>
          <a:p>
            <a:pPr marL="0" indent="0">
              <a:buNone/>
            </a:pPr>
            <a:r>
              <a:rPr lang="fr-FR" sz="1700" dirty="0"/>
              <a:t> Footing de 10min à allure de récupération</a:t>
            </a:r>
          </a:p>
          <a:p>
            <a:pPr marL="0" indent="0">
              <a:buNone/>
            </a:pPr>
            <a:r>
              <a:rPr lang="fr-FR" sz="1700" dirty="0"/>
              <a:t>*Renforcement musculaire (10min). : </a:t>
            </a:r>
          </a:p>
          <a:p>
            <a:pPr marL="0" indent="0">
              <a:buNone/>
            </a:pPr>
            <a:r>
              <a:rPr lang="fr-FR" sz="1700" dirty="0"/>
              <a:t>3 x 40 abdos + 2 x 25 pompes+ gainage</a:t>
            </a:r>
          </a:p>
          <a:p>
            <a:pPr marL="0" indent="0">
              <a:buNone/>
            </a:pPr>
            <a:r>
              <a:rPr lang="fr-FR" sz="1700" dirty="0"/>
              <a:t>*Étirements passifs ( 12 à 15 secondes)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51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58ABEB-53D3-47AB-A760-173AF207D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Semaine du 28 juin au 4 juillet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3383AD-8273-4079-9D20-755DE846B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172" y="520117"/>
            <a:ext cx="6350149" cy="55316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1500" dirty="0"/>
              <a:t>LUNDI : Footing de 40min à allure régulière.</a:t>
            </a:r>
          </a:p>
          <a:p>
            <a:pPr marL="0" indent="0">
              <a:buNone/>
            </a:pPr>
            <a:r>
              <a:rPr lang="fr-FR" sz="1500" dirty="0"/>
              <a:t> *Renforcement musculaire (10min). : </a:t>
            </a:r>
          </a:p>
          <a:p>
            <a:pPr marL="0" indent="0">
              <a:buNone/>
            </a:pPr>
            <a:r>
              <a:rPr lang="fr-FR" sz="1500" dirty="0"/>
              <a:t>3 x 30 abdos + 2 x 20 pompes+ gainage</a:t>
            </a:r>
          </a:p>
          <a:p>
            <a:pPr marL="0" indent="0">
              <a:buNone/>
            </a:pPr>
            <a:r>
              <a:rPr lang="fr-FR" sz="1500" dirty="0"/>
              <a:t> *Étirements passifs ( 12 à 15 secondes)</a:t>
            </a:r>
          </a:p>
          <a:p>
            <a:pPr marL="0" indent="0">
              <a:buNone/>
            </a:pPr>
            <a:endParaRPr lang="fr-FR" sz="1500" dirty="0"/>
          </a:p>
          <a:p>
            <a:pPr marL="0" indent="0">
              <a:buNone/>
            </a:pPr>
            <a:r>
              <a:rPr lang="fr-FR" sz="1500" dirty="0"/>
              <a:t>MERCREDI  : Fartlek:  20min d'échauffement en endurance puis 15 min avec accélération de 20 secondes toutes les 2 minutes puis retour à un rythme de course normal</a:t>
            </a:r>
          </a:p>
          <a:p>
            <a:pPr marL="0" indent="0">
              <a:buNone/>
            </a:pPr>
            <a:r>
              <a:rPr lang="fr-FR" sz="1500" dirty="0"/>
              <a:t>*Renforcement musculaire (10min). : </a:t>
            </a:r>
          </a:p>
          <a:p>
            <a:pPr marL="0" indent="0">
              <a:buNone/>
            </a:pPr>
            <a:r>
              <a:rPr lang="fr-FR" sz="1500" dirty="0"/>
              <a:t>  3 x 40 abdos + 2 x 25 pompes+ gainage</a:t>
            </a:r>
          </a:p>
          <a:p>
            <a:pPr marL="0" indent="0">
              <a:buNone/>
            </a:pPr>
            <a:r>
              <a:rPr lang="fr-FR" sz="1500" dirty="0"/>
              <a:t> *Étirements passifs ( 12 à 15 secondes)</a:t>
            </a:r>
          </a:p>
          <a:p>
            <a:pPr marL="0" indent="0">
              <a:buNone/>
            </a:pPr>
            <a:endParaRPr lang="fr-FR" sz="1500" dirty="0"/>
          </a:p>
          <a:p>
            <a:pPr marL="0" indent="0">
              <a:buNone/>
            </a:pPr>
            <a:r>
              <a:rPr lang="fr-FR" sz="1500" dirty="0"/>
              <a:t>Vendredi : Fartlek  20min d'échauffement en endurance puis 15 min avec accélération de 30 secondes toutes les 2min00  puis retour à un rythme de course normal</a:t>
            </a:r>
          </a:p>
          <a:p>
            <a:pPr marL="0" indent="0">
              <a:buNone/>
            </a:pPr>
            <a:r>
              <a:rPr lang="fr-FR" sz="1500" dirty="0"/>
              <a:t>*Renforcement musculaire (10min). : </a:t>
            </a:r>
          </a:p>
          <a:p>
            <a:pPr marL="0" indent="0">
              <a:buNone/>
            </a:pPr>
            <a:r>
              <a:rPr lang="fr-FR" sz="1500" dirty="0"/>
              <a:t>  3 x 40 abdos + 2 x 25 pompes+ gainage</a:t>
            </a:r>
          </a:p>
          <a:p>
            <a:pPr marL="0" indent="0">
              <a:buNone/>
            </a:pPr>
            <a:r>
              <a:rPr lang="fr-FR" sz="1500" dirty="0"/>
              <a:t> *Étirements passifs ( 12 à 15 secondes)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004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7908B8-513D-4EA1-B7EF-A12E557E5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Semaine du 5 au 9 juillet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CCFCD7-D185-4956-B899-624947079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08903"/>
            <a:ext cx="6281873" cy="5248622"/>
          </a:xfrm>
        </p:spPr>
        <p:txBody>
          <a:bodyPr>
            <a:normAutofit/>
          </a:bodyPr>
          <a:lstStyle/>
          <a:p>
            <a:r>
              <a:rPr lang="fr-FR" sz="1050" dirty="0"/>
              <a:t>LUNDI : Footing de 40min à allure régulière.</a:t>
            </a:r>
          </a:p>
          <a:p>
            <a:pPr marL="0" indent="0">
              <a:buNone/>
            </a:pPr>
            <a:r>
              <a:rPr lang="fr-FR" sz="1050" dirty="0"/>
              <a:t> *Renforcement musculaire (10min). : </a:t>
            </a:r>
          </a:p>
          <a:p>
            <a:pPr marL="0" indent="0">
              <a:buNone/>
            </a:pPr>
            <a:r>
              <a:rPr lang="fr-FR" sz="1050" dirty="0"/>
              <a:t>3 x 30 abdos + 2 x 20 pompes+ gainage</a:t>
            </a:r>
          </a:p>
          <a:p>
            <a:pPr marL="0" indent="0">
              <a:buNone/>
            </a:pPr>
            <a:r>
              <a:rPr lang="fr-FR" sz="1050" dirty="0"/>
              <a:t> *Étirements passifs ( 12 à 15 secondes)</a:t>
            </a:r>
          </a:p>
          <a:p>
            <a:endParaRPr lang="fr-FR" sz="1050" dirty="0"/>
          </a:p>
          <a:p>
            <a:r>
              <a:rPr lang="fr-FR" sz="1050" dirty="0"/>
              <a:t>MERCREDI  : Fartlek  20min d'échauffement en endurance puis 15 min avec accélération de 20 secondes toutes les 2 minutes puis retour à un rythme de course normal</a:t>
            </a:r>
          </a:p>
          <a:p>
            <a:pPr marL="0" indent="0">
              <a:buNone/>
            </a:pPr>
            <a:r>
              <a:rPr lang="fr-FR" sz="1050" dirty="0"/>
              <a:t> *Renforcement musculaire (10min). : </a:t>
            </a:r>
          </a:p>
          <a:p>
            <a:pPr marL="0" indent="0">
              <a:buNone/>
            </a:pPr>
            <a:r>
              <a:rPr lang="fr-FR" sz="1050" dirty="0"/>
              <a:t> 3 x 40 abdos + 2 x 25 pompes+ gainage</a:t>
            </a:r>
          </a:p>
          <a:p>
            <a:pPr marL="0" indent="0">
              <a:buNone/>
            </a:pPr>
            <a:r>
              <a:rPr lang="fr-FR" sz="1050" dirty="0"/>
              <a:t> *Étirements passifs ( 12 à 15 secondes)</a:t>
            </a:r>
          </a:p>
          <a:p>
            <a:endParaRPr lang="fr-FR" sz="1050" dirty="0"/>
          </a:p>
          <a:p>
            <a:r>
              <a:rPr lang="fr-FR" sz="1050" dirty="0"/>
              <a:t>Vendredi 09/07 : Reprise de l’entrainement collectif </a:t>
            </a:r>
          </a:p>
        </p:txBody>
      </p:sp>
    </p:spTree>
    <p:extLst>
      <p:ext uri="{BB962C8B-B14F-4D97-AF65-F5344CB8AC3E}">
        <p14:creationId xmlns:p14="http://schemas.microsoft.com/office/powerpoint/2010/main" val="175169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>
            <a:extLst>
              <a:ext uri="{FF2B5EF4-FFF2-40B4-BE49-F238E27FC236}">
                <a16:creationId xmlns:a16="http://schemas.microsoft.com/office/drawing/2014/main" id="{DD445ED7-463F-4F34-9487-EA4478E7D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51" y="247586"/>
            <a:ext cx="4488066" cy="636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47865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209</TotalTime>
  <Words>1208</Words>
  <Application>Microsoft Office PowerPoint</Application>
  <PresentationFormat>Grand écran</PresentationFormat>
  <Paragraphs>124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Rockwell</vt:lpstr>
      <vt:lpstr>Wingdings</vt:lpstr>
      <vt:lpstr>Atlas</vt:lpstr>
      <vt:lpstr>Programme de préparation physique individuelle </vt:lpstr>
      <vt:lpstr>Présentation PowerPoint</vt:lpstr>
      <vt:lpstr>Semaine  du 31 mai au 06 juin </vt:lpstr>
      <vt:lpstr>Semaine du 7 au 13 juin </vt:lpstr>
      <vt:lpstr>Semaine du 14 au 20 juin </vt:lpstr>
      <vt:lpstr>Semaine du 21 au 27 juin </vt:lpstr>
      <vt:lpstr>Semaine du 28 juin au 4 juillet </vt:lpstr>
      <vt:lpstr>Semaine du 5 au 9 juillet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 préparation physique individuelle</dc:title>
  <dc:creator>Coté Batiment</dc:creator>
  <cp:lastModifiedBy>Coté Batiment</cp:lastModifiedBy>
  <cp:revision>15</cp:revision>
  <cp:lastPrinted>2021-05-28T15:33:23Z</cp:lastPrinted>
  <dcterms:created xsi:type="dcterms:W3CDTF">2021-05-24T08:31:52Z</dcterms:created>
  <dcterms:modified xsi:type="dcterms:W3CDTF">2021-05-28T17:10:49Z</dcterms:modified>
</cp:coreProperties>
</file>